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4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D6EC5-C55B-45F9-A627-23DCE2E7C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22C11E-31BB-4CC1-BFD9-4DCCA6CBBF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D1AC4-C6BF-49D6-8DD0-19418762C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B84A0E-5638-4D76-A661-999B7F5BD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8D578-4F1E-40A8-AAFD-FC1782808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5419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5FDF3-D059-43B3-9BB0-7708E2426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DAD424-2DB7-417F-9503-05F3B24ECB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3076A-E301-4B90-A556-E696CDBEE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20217-017C-4F34-9576-D65FB5502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31364-6B09-452B-BF4D-A0DF4E516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642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612C18-929C-4587-ACB1-13C5FD5189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1A6DE7-7F6F-4BD2-9093-224378954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3CE3E-7859-4662-864B-32707793B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5B465-6972-4B21-B546-DA32D1D01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38190-9A5B-45B2-AC0E-E10CD974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6141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AD607-017E-47D3-8708-D9596F8F8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42505-5F6D-4599-8641-2BF973D66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B9BEB-F3C8-4C1A-A8BA-8BA6CB79B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4CFBB7-416B-4EC7-9852-44DC05E06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AF00F-5FAE-4A19-98B4-581BC31A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795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6F10-706C-49C8-BFE5-D4BF1910D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F0714C-47E6-474E-B542-540D94EF9D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5F264-C454-49F0-8B0F-BA7A3A582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C9207-80B2-47A6-853F-28F9ADEBF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9652C-2E15-4330-9D81-F4D7F21F9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1374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433F0-7726-4A10-AA55-E0DF8CD2D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2CF62-0457-4563-A02E-EECD0D3995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188EB7-2EAC-416B-8A02-098FE13A1C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6C6BE4-3732-4E9D-A973-E34010CD4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F44949-8244-45F3-8C15-B5C9C08BA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E6EAD0-5820-4BFB-8A9C-053D0FB2E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4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8F44E-8C79-4E00-BAFD-0AC9AF7B6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140D5C-1432-425D-804B-A0F94F6205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E532C-5F1A-4B22-B447-3D4EC77AA8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07A2EA-96F2-4F58-8EBD-0A14C35340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FE2DA9-ED54-4DA7-AB13-A057E5833E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F117AA-7111-47D2-9D0E-4C3FE62B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AA96A5-38FE-4126-8EF8-0515F3EBC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6D5210-4F93-477C-B7BD-75ED9B9AF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4067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40AB9-6C2D-4EFD-88D2-32EE7144D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ABA583-E7BF-4A1A-BB85-C900C7769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766EDA-A48F-498B-B998-6FC60BF28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4937DE-15FA-48B6-808F-02C066E42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189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AC6BBF-2F10-45C3-BED8-528D4F38E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24B3C5-B98F-4F82-A220-54B8C7CE8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8847C3-DA1D-414D-9203-49CFE15FE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437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79DAB-8A5D-47CC-ACE9-236EC396B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BA811-0611-4695-A813-A565B2B62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91906-5231-401C-A028-B375CF6E6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6A4670-DA4A-430F-90F1-52C2DBC0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3637D3-4334-4FDA-85CD-0191A73D8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784440-E2E2-4F35-8225-B2826207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46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45EAD-6EF8-421A-9AB8-6283A844F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0A3566-5B4F-4AF5-A1C5-08D2F545E6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DEC5D6-4EB6-4AAA-B0C2-2C320D005F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5E930E-FD0E-469A-8883-B566DF31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625842-6234-47CD-9E29-968B8125D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AC4E42-DF9C-4BEC-80BF-F3CD903BA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9034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DC96F0-3F4C-460A-B9C3-8CC4B70CC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99704F-FAFC-4AD7-AABD-D722BE341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14A2D0-114D-4B27-BA69-7D95CD6C87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C6AA5-9DA1-42FD-AFAF-860536F3773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23062-AAF1-4B6D-9985-EF42645922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A5481-DEE9-4C0B-A3AA-31EA1CDFA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00F80-F9E4-4538-9AAC-24D7F77B58C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408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4975"/>
            <a:ext cx="9144000" cy="3062967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Come, Thou fount of every blessing,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Tune my heart to sing Thy grace;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Streams of mercy, never ceasing,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Call for songs of loudest praise.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14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7084"/>
            <a:ext cx="9144000" cy="287491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glory, Jesus saves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cleansing blood has reached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B101F-5415-C666-3328-0DEDDBDD961A}"/>
              </a:ext>
            </a:extLst>
          </p:cNvPr>
          <p:cNvSpPr txBox="1"/>
          <p:nvPr/>
        </p:nvSpPr>
        <p:spPr>
          <a:xfrm>
            <a:off x="304801" y="6051509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Come, thou fount of every blessing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Robert Robinson (1735-1790) (verses), Louise M. Rouse(chorus)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17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7084"/>
            <a:ext cx="9144000" cy="287491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glory, Jesus saves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cleansing blood has reached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058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7712"/>
            <a:ext cx="9144000" cy="26288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I raise my Ebenezer,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Hither by Thy help I'm come;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 hope, by Thy good pleasure,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Safely to arrive at Home.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769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7084"/>
            <a:ext cx="9144000" cy="287491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glory, Jesus saves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cleansing blood has reached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679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5793"/>
            <a:ext cx="9144000" cy="277041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sought me when a stranger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Wandering from the fold of God;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He, to rescue me from danger,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Interposed His precious blood.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527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7084"/>
            <a:ext cx="9144000" cy="287491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glory, Jesus saves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cleansing blood has reached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18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7415"/>
            <a:ext cx="9144000" cy="281395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to grace how great a debtor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Daily I'm constrained to be!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that grace, Lord, like a fetter,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Bind my wandering heart to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372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7084"/>
            <a:ext cx="9144000" cy="287491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glory, Jesus saves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cleansing blood has reached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glory to the Lamb!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802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47202F-EB3A-41B3-BFAC-8F2F9D2C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8707"/>
            <a:ext cx="9144000" cy="296200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Prone to wander, Lord, I feel it,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Prone to leave the God I love;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Here's my heart, Lord, take and seal it,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Seal it for Thy courts above.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051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387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2022-08-03T06:19:53Z</dcterms:created>
  <dcterms:modified xsi:type="dcterms:W3CDTF">2023-07-09T03:27:23Z</dcterms:modified>
</cp:coreProperties>
</file>